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9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60E9-25FB-47E5-A528-A0A853F8F02E}" type="datetimeFigureOut">
              <a:rPr lang="de-AT" smtClean="0"/>
              <a:t>14.02.2018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C15D3-2023-4137-BB1D-F7F66F92106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92602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60E9-25FB-47E5-A528-A0A853F8F02E}" type="datetimeFigureOut">
              <a:rPr lang="de-AT" smtClean="0"/>
              <a:t>14.02.2018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C15D3-2023-4137-BB1D-F7F66F92106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8760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60E9-25FB-47E5-A528-A0A853F8F02E}" type="datetimeFigureOut">
              <a:rPr lang="de-AT" smtClean="0"/>
              <a:t>14.02.2018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C15D3-2023-4137-BB1D-F7F66F92106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5256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60E9-25FB-47E5-A528-A0A853F8F02E}" type="datetimeFigureOut">
              <a:rPr lang="de-AT" smtClean="0"/>
              <a:t>14.02.2018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C15D3-2023-4137-BB1D-F7F66F92106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76834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60E9-25FB-47E5-A528-A0A853F8F02E}" type="datetimeFigureOut">
              <a:rPr lang="de-AT" smtClean="0"/>
              <a:t>14.02.2018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C15D3-2023-4137-BB1D-F7F66F92106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0776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60E9-25FB-47E5-A528-A0A853F8F02E}" type="datetimeFigureOut">
              <a:rPr lang="de-AT" smtClean="0"/>
              <a:t>14.02.2018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C15D3-2023-4137-BB1D-F7F66F92106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099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60E9-25FB-47E5-A528-A0A853F8F02E}" type="datetimeFigureOut">
              <a:rPr lang="de-AT" smtClean="0"/>
              <a:t>14.02.2018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C15D3-2023-4137-BB1D-F7F66F92106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5409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60E9-25FB-47E5-A528-A0A853F8F02E}" type="datetimeFigureOut">
              <a:rPr lang="de-AT" smtClean="0"/>
              <a:t>14.02.2018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C15D3-2023-4137-BB1D-F7F66F92106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19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60E9-25FB-47E5-A528-A0A853F8F02E}" type="datetimeFigureOut">
              <a:rPr lang="de-AT" smtClean="0"/>
              <a:t>14.02.2018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C15D3-2023-4137-BB1D-F7F66F92106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4372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60E9-25FB-47E5-A528-A0A853F8F02E}" type="datetimeFigureOut">
              <a:rPr lang="de-AT" smtClean="0"/>
              <a:t>14.02.2018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C15D3-2023-4137-BB1D-F7F66F92106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64670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60E9-25FB-47E5-A528-A0A853F8F02E}" type="datetimeFigureOut">
              <a:rPr lang="de-AT" smtClean="0"/>
              <a:t>14.02.2018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C15D3-2023-4137-BB1D-F7F66F92106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5532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260E9-25FB-47E5-A528-A0A853F8F02E}" type="datetimeFigureOut">
              <a:rPr lang="de-AT" smtClean="0"/>
              <a:t>14.02.2018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C15D3-2023-4137-BB1D-F7F66F92106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99202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8DD654A-55C2-481B-BA60-B6D651ECB5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91486"/>
            <a:ext cx="7772400" cy="1176456"/>
          </a:xfrm>
        </p:spPr>
        <p:txBody>
          <a:bodyPr>
            <a:normAutofit/>
          </a:bodyPr>
          <a:lstStyle/>
          <a:p>
            <a:r>
              <a:rPr lang="en-US" sz="5400" b="1" smtClean="0">
                <a:latin typeface="Castellar" panose="020A0402060406010301" pitchFamily="18" charset="0"/>
              </a:rPr>
              <a:t>CERTIFICATE</a:t>
            </a:r>
            <a:endParaRPr lang="en-US" sz="5400" dirty="0">
              <a:latin typeface="Castellar" panose="020A0402060406010301" pitchFamily="18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3922C34E-A6FF-4D08-891E-E8E4FE32D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1633" y="4433607"/>
            <a:ext cx="7375021" cy="10383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The </a:t>
            </a:r>
            <a:r>
              <a:rPr lang="en-US" sz="1000" smtClean="0"/>
              <a:t>course XY </a:t>
            </a:r>
            <a:r>
              <a:rPr lang="en-US" sz="1000" dirty="0"/>
              <a:t>is an inter- and transdisciplinary course, bringing together students, professors and stakeholders from different academic fields, society and economy to learn, work and share their opinions and experiences on one topic: the challenges of our common future. Interdisciplinary groups of students learned about climate change, governance, ecological economics</a:t>
            </a:r>
            <a:r>
              <a:rPr lang="en-US" sz="1000"/>
              <a:t>, </a:t>
            </a:r>
            <a:r>
              <a:rPr lang="en-US" sz="1000" smtClean="0"/>
              <a:t>sustainable </a:t>
            </a:r>
            <a:r>
              <a:rPr lang="en-US" sz="1000" dirty="0"/>
              <a:t>construction and energy as well as social-ecological policies. Further, all participants developed and implemented sustainable service learning projects in the context of the course´s focus</a:t>
            </a:r>
            <a:r>
              <a:rPr lang="en-US" sz="1000"/>
              <a:t>: </a:t>
            </a:r>
            <a:r>
              <a:rPr lang="en-US" sz="1000" smtClean="0"/>
              <a:t>XYZ. </a:t>
            </a:r>
            <a:r>
              <a:rPr lang="en-US" sz="1000" dirty="0"/>
              <a:t>For </a:t>
            </a:r>
            <a:r>
              <a:rPr lang="en-US" sz="1000"/>
              <a:t>the </a:t>
            </a:r>
            <a:r>
              <a:rPr lang="en-US" sz="1000" smtClean="0"/>
              <a:t>first time </a:t>
            </a:r>
            <a:r>
              <a:rPr lang="en-US" sz="1000"/>
              <a:t>the </a:t>
            </a:r>
            <a:r>
              <a:rPr lang="en-US" sz="1000" smtClean="0"/>
              <a:t>main </a:t>
            </a:r>
            <a:r>
              <a:rPr lang="en-US" sz="1000" dirty="0"/>
              <a:t>universities </a:t>
            </a:r>
            <a:r>
              <a:rPr lang="en-US" sz="1000"/>
              <a:t>of </a:t>
            </a:r>
            <a:r>
              <a:rPr lang="en-US" sz="1000" smtClean="0"/>
              <a:t>city/region XY </a:t>
            </a:r>
            <a:r>
              <a:rPr lang="en-US" sz="1000" dirty="0"/>
              <a:t>worked together towards the goals within the United Nations Decade on Education for Sustainable Development.</a:t>
            </a:r>
            <a:endParaRPr lang="de-AT" sz="1000" dirty="0"/>
          </a:p>
        </p:txBody>
      </p:sp>
      <p:sp>
        <p:nvSpPr>
          <p:cNvPr id="4" name="Untertitel 2">
            <a:extLst>
              <a:ext uri="{FF2B5EF4-FFF2-40B4-BE49-F238E27FC236}">
                <a16:creationId xmlns="" xmlns:a16="http://schemas.microsoft.com/office/drawing/2014/main" id="{0DF3CFF1-C4B0-43C3-B66F-9576B19DA11D}"/>
              </a:ext>
            </a:extLst>
          </p:cNvPr>
          <p:cNvSpPr txBox="1">
            <a:spLocks/>
          </p:cNvSpPr>
          <p:nvPr/>
        </p:nvSpPr>
        <p:spPr>
          <a:xfrm>
            <a:off x="1141572" y="2959673"/>
            <a:ext cx="6858000" cy="415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awarded to</a:t>
            </a:r>
          </a:p>
        </p:txBody>
      </p:sp>
      <p:sp>
        <p:nvSpPr>
          <p:cNvPr id="6" name="Untertitel 2">
            <a:extLst>
              <a:ext uri="{FF2B5EF4-FFF2-40B4-BE49-F238E27FC236}">
                <a16:creationId xmlns="" xmlns:a16="http://schemas.microsoft.com/office/drawing/2014/main" id="{32C9ADD3-D38D-422A-B982-B8777E0CC048}"/>
              </a:ext>
            </a:extLst>
          </p:cNvPr>
          <p:cNvSpPr txBox="1">
            <a:spLocks/>
          </p:cNvSpPr>
          <p:nvPr/>
        </p:nvSpPr>
        <p:spPr>
          <a:xfrm>
            <a:off x="1140144" y="3308623"/>
            <a:ext cx="6858000" cy="415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2000" b="1" dirty="0">
                <a:solidFill>
                  <a:srgbClr val="1D1D1B"/>
                </a:solidFill>
                <a:latin typeface="Georgia-Bold"/>
              </a:rPr>
              <a:t>Student</a:t>
            </a:r>
            <a:r>
              <a:rPr lang="de-A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2000" b="1" dirty="0">
                <a:solidFill>
                  <a:srgbClr val="1D1D1B"/>
                </a:solidFill>
                <a:latin typeface="Georgia-Bold"/>
              </a:rPr>
              <a:t>Name</a:t>
            </a:r>
          </a:p>
        </p:txBody>
      </p:sp>
      <p:sp>
        <p:nvSpPr>
          <p:cNvPr id="7" name="Untertitel 2">
            <a:extLst>
              <a:ext uri="{FF2B5EF4-FFF2-40B4-BE49-F238E27FC236}">
                <a16:creationId xmlns="" xmlns:a16="http://schemas.microsoft.com/office/drawing/2014/main" id="{73482AFF-4EA7-4B26-85D2-3A474FD7AEE9}"/>
              </a:ext>
            </a:extLst>
          </p:cNvPr>
          <p:cNvSpPr txBox="1">
            <a:spLocks/>
          </p:cNvSpPr>
          <p:nvPr/>
        </p:nvSpPr>
        <p:spPr>
          <a:xfrm>
            <a:off x="1148693" y="3684641"/>
            <a:ext cx="6858000" cy="415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for successful participation in the</a:t>
            </a:r>
            <a:endParaRPr lang="de-AT" sz="1600" dirty="0"/>
          </a:p>
        </p:txBody>
      </p:sp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8B2EEB93-3D49-4968-B81A-9E69FE4B0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" y="-8712"/>
            <a:ext cx="9144000" cy="2004372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3252D840-6415-4DB7-A995-E930367821AD}"/>
              </a:ext>
            </a:extLst>
          </p:cNvPr>
          <p:cNvSpPr/>
          <p:nvPr/>
        </p:nvSpPr>
        <p:spPr>
          <a:xfrm>
            <a:off x="5693" y="1349329"/>
            <a:ext cx="36890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UNIVERSITY LOGO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="" xmlns:a16="http://schemas.microsoft.com/office/drawing/2014/main" id="{90016169-D468-454A-BD33-D96358926607}"/>
              </a:ext>
            </a:extLst>
          </p:cNvPr>
          <p:cNvSpPr/>
          <p:nvPr/>
        </p:nvSpPr>
        <p:spPr>
          <a:xfrm>
            <a:off x="5974364" y="1349329"/>
            <a:ext cx="31639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PARTNER LOGO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="" xmlns:a16="http://schemas.microsoft.com/office/drawing/2014/main" id="{309312C9-311C-42E9-B9EE-945D3496C600}"/>
              </a:ext>
            </a:extLst>
          </p:cNvPr>
          <p:cNvSpPr/>
          <p:nvPr/>
        </p:nvSpPr>
        <p:spPr>
          <a:xfrm>
            <a:off x="3072579" y="4034414"/>
            <a:ext cx="2993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de-AT" sz="2000" b="1" dirty="0">
                <a:solidFill>
                  <a:srgbClr val="1D1D1B"/>
                </a:solidFill>
                <a:latin typeface="Georgia-Bold"/>
              </a:rPr>
              <a:t>Course Name and Date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="" xmlns:a16="http://schemas.microsoft.com/office/drawing/2014/main" id="{73482AFF-4EA7-4B26-85D2-3A474FD7AEE9}"/>
              </a:ext>
            </a:extLst>
          </p:cNvPr>
          <p:cNvSpPr txBox="1">
            <a:spLocks/>
          </p:cNvSpPr>
          <p:nvPr/>
        </p:nvSpPr>
        <p:spPr>
          <a:xfrm>
            <a:off x="596679" y="5727941"/>
            <a:ext cx="3429000" cy="715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>
                <a:latin typeface="Segoe Script" panose="020B0504020000000003" pitchFamily="34" charset="0"/>
              </a:rPr>
              <a:t>Signature</a:t>
            </a:r>
          </a:p>
          <a:p>
            <a:r>
              <a:rPr lang="en-US" sz="1400" smtClean="0"/>
              <a:t>University Representative(s)/Coordinator</a:t>
            </a:r>
            <a:br>
              <a:rPr lang="en-US" sz="1400" smtClean="0"/>
            </a:br>
            <a:r>
              <a:rPr lang="en-US" sz="1400" smtClean="0"/>
              <a:t>University</a:t>
            </a:r>
            <a:endParaRPr lang="de-AT" sz="1400" dirty="0"/>
          </a:p>
        </p:txBody>
      </p:sp>
      <p:sp>
        <p:nvSpPr>
          <p:cNvPr id="15" name="Untertitel 2">
            <a:extLst>
              <a:ext uri="{FF2B5EF4-FFF2-40B4-BE49-F238E27FC236}">
                <a16:creationId xmlns="" xmlns:a16="http://schemas.microsoft.com/office/drawing/2014/main" id="{73482AFF-4EA7-4B26-85D2-3A474FD7AEE9}"/>
              </a:ext>
            </a:extLst>
          </p:cNvPr>
          <p:cNvSpPr txBox="1">
            <a:spLocks/>
          </p:cNvSpPr>
          <p:nvPr/>
        </p:nvSpPr>
        <p:spPr>
          <a:xfrm>
            <a:off x="5079094" y="5727941"/>
            <a:ext cx="3429000" cy="715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>
                <a:latin typeface="Segoe Script" panose="020B0504020000000003" pitchFamily="34" charset="0"/>
              </a:rPr>
              <a:t>Signature</a:t>
            </a:r>
          </a:p>
          <a:p>
            <a:r>
              <a:rPr lang="en-US" sz="1400" smtClean="0"/>
              <a:t>Partner Representative/Coordinator</a:t>
            </a:r>
            <a:br>
              <a:rPr lang="en-US" sz="1400" smtClean="0"/>
            </a:br>
            <a:r>
              <a:rPr lang="en-US" sz="1400" smtClean="0"/>
              <a:t>Partner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31838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143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</vt:lpstr>
      <vt:lpstr>CERTIFICATE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CERTIFICATE</dc:title>
  <dc:creator> </dc:creator>
  <cp:lastModifiedBy>CASE</cp:lastModifiedBy>
  <cp:revision>5</cp:revision>
  <dcterms:created xsi:type="dcterms:W3CDTF">2018-02-13T18:54:44Z</dcterms:created>
  <dcterms:modified xsi:type="dcterms:W3CDTF">2018-02-14T13:33:05Z</dcterms:modified>
</cp:coreProperties>
</file>